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7842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7622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0336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075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404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553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8224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660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83791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8572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7165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2F6DBA-9A88-4BF8-8A84-59055B5B756E}" type="datetimeFigureOut">
              <a:rPr lang="de-CH" smtClean="0"/>
              <a:t>06.06.2025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28783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C06E03-9728-58A4-4E4A-4C576DC54C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>
            <a:normAutofit fontScale="90000"/>
          </a:bodyPr>
          <a:lstStyle/>
          <a:p>
            <a:r>
              <a:rPr lang="de-CH" dirty="0">
                <a:solidFill>
                  <a:schemeClr val="bg1"/>
                </a:solidFill>
              </a:rPr>
              <a:t>Vorlage LED Wall</a:t>
            </a:r>
            <a:br>
              <a:rPr lang="de-CH" dirty="0">
                <a:solidFill>
                  <a:schemeClr val="bg1"/>
                </a:solidFill>
              </a:rPr>
            </a:br>
            <a:r>
              <a:rPr lang="de-CH" dirty="0">
                <a:solidFill>
                  <a:schemeClr val="bg1"/>
                </a:solidFill>
              </a:rPr>
              <a:t>GDE Buochs / Ennetbürgen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EBAC71-835E-FED3-023F-B0DEC3A4D5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>
                <a:solidFill>
                  <a:schemeClr val="bg1"/>
                </a:solidFill>
              </a:rPr>
              <a:t>Physische Abmessung: 2 x 1.5m (Format 4:3)</a:t>
            </a:r>
          </a:p>
          <a:p>
            <a:r>
              <a:rPr lang="de-CH" dirty="0">
                <a:solidFill>
                  <a:schemeClr val="bg1"/>
                </a:solidFill>
              </a:rPr>
              <a:t>Technische Auflösung: 512 x 384 Pixel</a:t>
            </a:r>
          </a:p>
        </p:txBody>
      </p:sp>
    </p:spTree>
    <p:extLst>
      <p:ext uri="{BB962C8B-B14F-4D97-AF65-F5344CB8AC3E}">
        <p14:creationId xmlns:p14="http://schemas.microsoft.com/office/powerpoint/2010/main" val="2613197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</Words>
  <Application>Microsoft Office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Vorlage LED Wall GDE Buochs / Ennetbürgen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Mathias Limacher</dc:creator>
  <cp:lastModifiedBy>Mathias Limacher</cp:lastModifiedBy>
  <cp:revision>1</cp:revision>
  <dcterms:created xsi:type="dcterms:W3CDTF">2025-06-06T07:22:20Z</dcterms:created>
  <dcterms:modified xsi:type="dcterms:W3CDTF">2025-06-06T07:26:26Z</dcterms:modified>
</cp:coreProperties>
</file>